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EC Square Sans Pro Extra Black" panose="020B0506040000020004" pitchFamily="34" charset="0"/>
      <p:bold r:id="rId8"/>
      <p:italic r:id="rId9"/>
      <p:boldItalic r:id="rId10"/>
    </p:embeddedFont>
    <p:embeddedFont>
      <p:font typeface="Open Sans" panose="020B0906030804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utman, Micheline (CNTR)" initials="GM(" lastIdx="1" clrIdx="0">
    <p:extLst>
      <p:ext uri="{19B8F6BF-5375-455C-9EA6-DF929625EA0E}">
        <p15:presenceInfo xmlns:p15="http://schemas.microsoft.com/office/powerpoint/2012/main" userId="S::n101343@icf.com::db8883a6-51ad-43f0-bda9-7d5439b0837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301"/>
  </p:normalViewPr>
  <p:slideViewPr>
    <p:cSldViewPr snapToGrid="0" snapToObjects="1">
      <p:cViewPr varScale="1">
        <p:scale>
          <a:sx n="157" d="100"/>
          <a:sy n="157" d="100"/>
        </p:scale>
        <p:origin x="1424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tableStyles" Target="tableStyles.xml"/><Relationship Id="rId10" Type="http://schemas.openxmlformats.org/officeDocument/2006/relationships/font" Target="fonts/font4.fntdata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02/09/2025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382922" y="2766198"/>
            <a:ext cx="1862247" cy="1862247"/>
          </a:xfrm>
          <a:prstGeom prst="rect">
            <a:avLst/>
          </a:prstGeom>
        </p:spPr>
      </p:pic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0AC19645-42CE-8F4A-9FD5-D4CFB92D9E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20832864">
            <a:off x="6236176" y="3212523"/>
            <a:ext cx="2055549" cy="29247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Taotlusvoor</a:t>
            </a:r>
            <a:endParaRPr lang="en-GB"/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1D3226D1-6FAF-AD46-9640-FFB6B16499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20832864">
            <a:off x="6614853" y="3816870"/>
            <a:ext cx="1586350" cy="283126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2. aprillil</a:t>
            </a:r>
            <a:endParaRPr lang="en-GB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6444FC9E-EFBF-57AD-1C2C-FF970D2BBBB6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Euroopa Liit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65709" y="805515"/>
            <a:ext cx="4928460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33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Otsid uusi reisikaaslasi? Alusta siit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7584A6D-7197-A3FB-AAAD-9779752574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69824"/>
          <a:stretch/>
        </p:blipFill>
        <p:spPr>
          <a:xfrm>
            <a:off x="8553450" y="192254"/>
            <a:ext cx="398885" cy="243098"/>
          </a:xfrm>
          <a:prstGeom prst="rect">
            <a:avLst/>
          </a:prstGeom>
        </p:spPr>
      </p:pic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2EA55F29-4520-2447-EB6B-7F3BDC356767}"/>
              </a:ext>
            </a:extLst>
          </p:cNvPr>
          <p:cNvSpPr txBox="1">
            <a:spLocks/>
          </p:cNvSpPr>
          <p:nvPr userDrawn="1"/>
        </p:nvSpPr>
        <p:spPr>
          <a:xfrm>
            <a:off x="6648382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Euroopa Liit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109A6C54-C09C-C848-5427-CEBE96E2AD3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l="276" r="276"/>
          <a:stretch/>
        </p:blipFill>
        <p:spPr>
          <a:xfrm>
            <a:off x="183899" y="3966334"/>
            <a:ext cx="1108147" cy="1004951"/>
          </a:xfrm>
          <a:prstGeom prst="rect">
            <a:avLst/>
          </a:prstGeom>
        </p:spPr>
      </p:pic>
      <p:sp>
        <p:nvSpPr>
          <p:cNvPr id="21" name="Espace réservé du texte 8">
            <a:extLst>
              <a:ext uri="{FF2B5EF4-FFF2-40B4-BE49-F238E27FC236}">
                <a16:creationId xmlns:a16="http://schemas.microsoft.com/office/drawing/2014/main" id="{DFF05C9F-1D21-4877-5F3C-9BA5C877D58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 rot="20832864">
            <a:off x="6633541" y="3512638"/>
            <a:ext cx="1418428" cy="29247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avatakse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E252F029-A3E9-9B32-8E4B-051796E7299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B278DF2-B22F-0147-2297-8BA222C2BF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 rot="20832864">
            <a:off x="6210801" y="3830164"/>
            <a:ext cx="2277286" cy="283126"/>
          </a:xfrm>
        </p:spPr>
        <p:txBody>
          <a:bodyPr/>
          <a:lstStyle/>
          <a:p>
            <a:r>
              <a:rPr lang="en-BE" dirty="0"/>
              <a:t>30. oktoobrist </a:t>
            </a:r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0AE8F6C-D12E-5745-8A49-0BEB131EFB7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FA05F73C-A8AD-5BB2-F801-6D288045695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83C6BD1-115D-93C3-0EC1-8825F02803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6328" y="4148051"/>
            <a:ext cx="789710" cy="789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163C0E6-D6AA-4764-854B-C460F12D159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5FDEE11-C509-4315-AC51-69366BDCBFDB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aad09c5d-b553-4dfc-a46e-f3f9e40983c3"/>
    <ds:schemaRef ds:uri="http://schemas.openxmlformats.org/package/2006/metadata/core-properties"/>
    <ds:schemaRef ds:uri="fa6a9aea-fb0f-4ddd-aff8-712634b7d5fe"/>
    <ds:schemaRef ds:uri="http://www.w3.org/XML/1998/namespace"/>
    <ds:schemaRef ds:uri="http://schemas.microsoft.com/office/infopath/2007/PartnerControls"/>
    <ds:schemaRef ds:uri="7a5c5d99-5796-4382-9a89-2d4b5a81ed6f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11706</TotalTime>
  <Words>3</Words>
  <Application>Microsoft Macintosh PowerPoint</Application>
  <PresentationFormat>On-screen Show (16:9)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Open Sans</vt:lpstr>
      <vt:lpstr>Arial</vt:lpstr>
      <vt:lpstr>Roboto</vt:lpstr>
      <vt:lpstr>Calibri</vt:lpstr>
      <vt:lpstr>EC Square Sans Pro Extra Black</vt:lpstr>
      <vt:lpstr>Arial Black</vt:lpstr>
      <vt:lpstr>1_Title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DE PINTO Giovanni (EAC-EXT)</cp:lastModifiedBy>
  <cp:revision>123</cp:revision>
  <dcterms:created xsi:type="dcterms:W3CDTF">2021-04-28T16:14:15Z</dcterms:created>
  <dcterms:modified xsi:type="dcterms:W3CDTF">2025-09-02T14:25:54Z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  <property fmtid="{D5CDD505-2E9C-101B-9397-08002B2CF9AE}" pid="4" name="MSIP_Label_6bd9ddd1-4d20-43f6-abfa-fc3c07406f94_Enabled">
    <vt:lpwstr>true</vt:lpwstr>
  </property>
  <property fmtid="{D5CDD505-2E9C-101B-9397-08002B2CF9AE}" pid="5" name="MSIP_Label_6bd9ddd1-4d20-43f6-abfa-fc3c07406f94_SetDate">
    <vt:lpwstr>2025-09-02T14:25:54Z</vt:lpwstr>
  </property>
  <property fmtid="{D5CDD505-2E9C-101B-9397-08002B2CF9AE}" pid="6" name="MSIP_Label_6bd9ddd1-4d20-43f6-abfa-fc3c07406f94_Method">
    <vt:lpwstr>Standard</vt:lpwstr>
  </property>
  <property fmtid="{D5CDD505-2E9C-101B-9397-08002B2CF9AE}" pid="7" name="MSIP_Label_6bd9ddd1-4d20-43f6-abfa-fc3c07406f94_Name">
    <vt:lpwstr>Commission Use</vt:lpwstr>
  </property>
  <property fmtid="{D5CDD505-2E9C-101B-9397-08002B2CF9AE}" pid="8" name="MSIP_Label_6bd9ddd1-4d20-43f6-abfa-fc3c07406f94_SiteId">
    <vt:lpwstr>b24c8b06-522c-46fe-9080-70926f8dddb1</vt:lpwstr>
  </property>
  <property fmtid="{D5CDD505-2E9C-101B-9397-08002B2CF9AE}" pid="9" name="MSIP_Label_6bd9ddd1-4d20-43f6-abfa-fc3c07406f94_ActionId">
    <vt:lpwstr>44fcd29c-39c3-4521-a0fe-c7aaf2a98270</vt:lpwstr>
  </property>
  <property fmtid="{D5CDD505-2E9C-101B-9397-08002B2CF9AE}" pid="10" name="MSIP_Label_6bd9ddd1-4d20-43f6-abfa-fc3c07406f94_ContentBits">
    <vt:lpwstr>0</vt:lpwstr>
  </property>
  <property fmtid="{D5CDD505-2E9C-101B-9397-08002B2CF9AE}" pid="11" name="MSIP_Label_6bd9ddd1-4d20-43f6-abfa-fc3c07406f94_Tag">
    <vt:lpwstr>50, 3, 0, 1</vt:lpwstr>
  </property>
</Properties>
</file>